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5" r:id="rId5"/>
    <p:sldId id="325" r:id="rId6"/>
    <p:sldId id="326" r:id="rId7"/>
    <p:sldId id="320" r:id="rId8"/>
    <p:sldId id="321" r:id="rId9"/>
  </p:sldIdLst>
  <p:sldSz cx="12188825" cy="6858000"/>
  <p:notesSz cx="6888163" cy="10020300"/>
  <p:custDataLst>
    <p:tags r:id="rId12"/>
  </p:custDataLst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9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5" autoAdjust="0"/>
    <p:restoredTop sz="83610" autoAdjust="0"/>
  </p:normalViewPr>
  <p:slideViewPr>
    <p:cSldViewPr showGuides="1">
      <p:cViewPr varScale="1">
        <p:scale>
          <a:sx n="69" d="100"/>
          <a:sy n="69" d="100"/>
        </p:scale>
        <p:origin x="-1354" y="-67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0" d="100"/>
          <a:sy n="90" d="100"/>
        </p:scale>
        <p:origin x="3774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 rtl="0"/>
            <a:fld id="{E63C41D4-E5C2-48B8-BFBA-E479B1DB16A9}" type="datetime1">
              <a:rPr lang="fr-FR" smtClean="0"/>
              <a:pPr rtl="0"/>
              <a:t>06/04/2022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 rtl="0"/>
            <a:fld id="{C60DD202-58A1-4ABD-B068-DFFCA0C44EAC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6421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47A6E30-EA26-42DB-A0B5-B3C4DF5444BE}" type="datetime1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50888"/>
            <a:ext cx="66754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 rtl="0"/>
            <a:fld id="{F93199CD-3E1B-4AE6-990F-76F925F5EA9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87539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noProof="0" smtClean="0"/>
              <a:pPr rtl="0"/>
              <a:t>2</a:t>
            </a:fld>
            <a:endParaRPr lang="fr-FR" noProof="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4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1694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 8" descr="Gande vague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" y="0"/>
            <a:ext cx="6551612" cy="6857942"/>
          </a:xfrm>
          <a:prstGeom prst="rect">
            <a:avLst/>
          </a:prstGeom>
        </p:spPr>
      </p:pic>
      <p:sp>
        <p:nvSpPr>
          <p:cNvPr id="8" name="Rectangle 7"/>
          <p:cNvSpPr/>
          <p:nvPr/>
        </p:nvSpPr>
        <p:spPr>
          <a:xfrm>
            <a:off x="6094411" y="0"/>
            <a:ext cx="45720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008813" y="1600200"/>
            <a:ext cx="4572001" cy="37338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008813" y="5562599"/>
            <a:ext cx="4571999" cy="83502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056811" y="6400800"/>
            <a:ext cx="1066802" cy="276228"/>
          </a:xfrm>
        </p:spPr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94999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CA4FC03-665A-46FD-BFB1-69A7251D5B15}" type="datetime1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460095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981201" cy="5638800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1FB17D5-D390-44B9-98C1-9DA4A6F5AE7E}" type="datetime1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4079035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8BC4CE-DAF6-43C7-8033-A39B54018948}" type="datetime1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1979611" y="6400800"/>
            <a:ext cx="5954834" cy="276228"/>
          </a:xfr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8228011" y="6400800"/>
            <a:ext cx="1548659" cy="276228"/>
          </a:xfrm>
        </p:spPr>
        <p:txBody>
          <a:bodyPr rtlCol="0"/>
          <a:lstStyle>
            <a:lvl1pPr>
              <a:defRPr/>
            </a:lvl1pPr>
          </a:lstStyle>
          <a:p>
            <a:fld id="{0E6246D7-9C95-45C8-A5D6-877528B5A591}" type="datetime1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056811" y="6400800"/>
            <a:ext cx="1066802" cy="276228"/>
          </a:xfrm>
        </p:spPr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738254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42E460D-EAAF-4440-AAE4-EE2796672ED8}" type="datetime1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162663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436812" y="1616074"/>
            <a:ext cx="7315198" cy="2727325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4800" b="0" cap="none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2436814" y="4495800"/>
            <a:ext cx="7315198" cy="167322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BED8B3F-D920-4AB6-83A2-045D8F3D3DE8}" type="datetime1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176181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79613" y="1828800"/>
            <a:ext cx="4419599" cy="4419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057400">
              <a:defRPr sz="1600"/>
            </a:lvl6pPr>
            <a:lvl7pPr marL="2057400">
              <a:defRPr sz="1600"/>
            </a:lvl7pPr>
            <a:lvl8pPr marL="2057400">
              <a:defRPr sz="1600"/>
            </a:lvl8pPr>
            <a:lvl9pPr marL="2057400"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704015" y="1828800"/>
            <a:ext cx="4419600" cy="4419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057400">
              <a:defRPr sz="1600"/>
            </a:lvl6pPr>
            <a:lvl7pPr marL="2057400">
              <a:defRPr sz="1600"/>
            </a:lvl7pPr>
            <a:lvl8pPr marL="2057400">
              <a:defRPr sz="1600"/>
            </a:lvl8pPr>
            <a:lvl9pPr marL="2057400"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1F31653-51F6-46B4-9F09-A780E53512FA}" type="datetime1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825340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78022" y="1828800"/>
            <a:ext cx="4416552" cy="8382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78022" y="2743200"/>
            <a:ext cx="4416552" cy="3505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2057400">
              <a:defRPr sz="1400"/>
            </a:lvl5pPr>
            <a:lvl6pPr marL="2057400">
              <a:defRPr sz="1400"/>
            </a:lvl6pPr>
            <a:lvl7pPr marL="2057400">
              <a:defRPr sz="1400"/>
            </a:lvl7pPr>
            <a:lvl8pPr marL="2057400">
              <a:defRPr sz="1400"/>
            </a:lvl8pPr>
            <a:lvl9pPr marL="2057400">
              <a:defRPr sz="14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705472" y="1828800"/>
            <a:ext cx="4416552" cy="8382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705472" y="2743200"/>
            <a:ext cx="4416552" cy="3505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2057400">
              <a:defRPr sz="1400"/>
            </a:lvl5pPr>
            <a:lvl6pPr marL="2057400">
              <a:defRPr sz="1400"/>
            </a:lvl6pPr>
            <a:lvl7pPr marL="2057400">
              <a:defRPr sz="1400"/>
            </a:lvl7pPr>
            <a:lvl8pPr marL="2057400">
              <a:defRPr sz="1400"/>
            </a:lvl8pPr>
            <a:lvl9pPr marL="2057400">
              <a:defRPr sz="14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DE4953C-03F1-441F-A69D-DC5B55A42A31}" type="datetime1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4208419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 5" descr="Grande vague (semi-transparente)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56"/>
            <a:ext cx="12188824" cy="6857887"/>
          </a:xfrm>
          <a:prstGeom prst="rect">
            <a:avLst/>
          </a:prstGeom>
        </p:spPr>
      </p:pic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F8E3ED6-75C0-4C58-A7E9-13B03F8DCF45}" type="datetime1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3607540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979613" y="588963"/>
            <a:ext cx="3657600" cy="2840037"/>
          </a:xfrm>
        </p:spPr>
        <p:txBody>
          <a:bodyPr rtlCol="0" anchor="b">
            <a:noAutofit/>
          </a:bodyPr>
          <a:lstStyle>
            <a:lvl1pPr algn="l">
              <a:lnSpc>
                <a:spcPct val="80000"/>
              </a:lnSpc>
              <a:defRPr sz="36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4414" y="588963"/>
            <a:ext cx="5486400" cy="558006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9613" y="3581399"/>
            <a:ext cx="3657600" cy="258762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7C42EF5-BBF8-4936-A626-051B0A4A6E6F}" type="datetime1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544981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979613" y="588963"/>
            <a:ext cx="3657600" cy="2840038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8" name="Rectangle 7"/>
          <p:cNvSpPr/>
          <p:nvPr/>
        </p:nvSpPr>
        <p:spPr>
          <a:xfrm>
            <a:off x="6094461" y="588963"/>
            <a:ext cx="5486352" cy="5580062"/>
          </a:xfrm>
          <a:prstGeom prst="rect">
            <a:avLst/>
          </a:prstGeom>
          <a:solidFill>
            <a:srgbClr val="1B5D7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6307494" y="805658"/>
            <a:ext cx="5060286" cy="5146672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 dirty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9613" y="3581399"/>
            <a:ext cx="3657600" cy="258762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B81482C-B60B-4967-9AC3-49FED3007024}" type="datetime1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24917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Grande vague (semi-transparente)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56"/>
            <a:ext cx="12188824" cy="6857887"/>
          </a:xfrm>
          <a:prstGeom prst="rect">
            <a:avLst/>
          </a:prstGeom>
        </p:spPr>
      </p:pic>
      <p:pic>
        <p:nvPicPr>
          <p:cNvPr id="10" name="Image 9" descr="Gande vague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-1" y="0"/>
            <a:ext cx="1234758" cy="6857942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1006156" y="0"/>
            <a:ext cx="22860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979612" y="381000"/>
            <a:ext cx="9144001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979612" y="1828800"/>
            <a:ext cx="9144001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979611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228011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1AE9A-4FE7-4EF5-AEC9-1AF54342F765}" type="datetime1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056811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fr-FR" sz="6600" b="1" dirty="0" smtClean="0"/>
              <a:t>Expo 2022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b="1" i="1" dirty="0" smtClean="0"/>
              <a:t>Reflets</a:t>
            </a:r>
            <a:r>
              <a:rPr lang="fr-FR" sz="4000" dirty="0" smtClean="0"/>
              <a:t> </a:t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4" name="Sous-titre 3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29 Mars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1</a:t>
            </a:fld>
            <a:endParaRPr lang="fr-FR" noProof="0" dirty="0"/>
          </a:p>
        </p:txBody>
      </p:sp>
      <p:pic>
        <p:nvPicPr>
          <p:cNvPr id="32770" name="Picture 2" descr="CLUB PHOTO DE PORNICH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0956" y="260648"/>
            <a:ext cx="952500" cy="95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0892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9916" y="44624"/>
            <a:ext cx="9144001" cy="864096"/>
          </a:xfrm>
        </p:spPr>
        <p:txBody>
          <a:bodyPr/>
          <a:lstStyle/>
          <a:p>
            <a:r>
              <a:rPr lang="fr-FR" b="1" dirty="0" smtClean="0"/>
              <a:t>Prochaines étapes (1/2)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29916" y="1052736"/>
            <a:ext cx="10441160" cy="554461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fr-FR" b="1" dirty="0" smtClean="0"/>
              <a:t>56 photos REFLET </a:t>
            </a:r>
            <a:r>
              <a:rPr lang="fr-FR" dirty="0" smtClean="0"/>
              <a:t>présélectionnées - </a:t>
            </a:r>
            <a:r>
              <a:rPr lang="fr-FR" b="1" dirty="0" smtClean="0"/>
              <a:t>34 adhérents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fr-FR" sz="1800" dirty="0" smtClean="0"/>
              <a:t>Les photos seront présentées par groupes homogènes  selon </a:t>
            </a:r>
            <a:r>
              <a:rPr lang="fr-FR" sz="1800" b="1" dirty="0" smtClean="0"/>
              <a:t>4 espaces </a:t>
            </a:r>
            <a:r>
              <a:rPr lang="fr-FR" sz="1800" dirty="0" smtClean="0"/>
              <a:t>:  </a:t>
            </a:r>
            <a:r>
              <a:rPr lang="fr-FR" sz="1800" b="1" dirty="0" smtClean="0"/>
              <a:t>Eau, Plans rapprochés, Oiseaux - Rougeoyant, Bâtiment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fr-FR" sz="1800" dirty="0" smtClean="0"/>
              <a:t>Affiche sélectionnée semaine du 4 Avril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fr-FR" sz="1800" dirty="0" smtClean="0"/>
              <a:t>Une proposition pour la vente des photos à l'expo a été soumise à notre président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fr-FR" b="1" dirty="0" smtClean="0"/>
              <a:t>Dates de l’expo confirmées par la médiathèque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fr-FR" sz="1800" b="1" dirty="0" smtClean="0"/>
              <a:t>Vernissage le Vendredi 29 Avril – 18 heures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fr-FR" b="1" dirty="0" smtClean="0"/>
              <a:t>Les photos Camara et les passe-partout </a:t>
            </a:r>
            <a:r>
              <a:rPr lang="fr-FR" b="1" dirty="0" err="1" smtClean="0"/>
              <a:t>ArtPhoto</a:t>
            </a:r>
            <a:r>
              <a:rPr lang="fr-FR" b="1" dirty="0" smtClean="0"/>
              <a:t> et Club seront distribués le 25 Avril aux exposants pour qu’ils puissent faire le collage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2</a:t>
            </a:fld>
            <a:endParaRPr lang="fr-FR" noProof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9916" y="44624"/>
            <a:ext cx="9144001" cy="864096"/>
          </a:xfrm>
        </p:spPr>
        <p:txBody>
          <a:bodyPr/>
          <a:lstStyle/>
          <a:p>
            <a:r>
              <a:rPr lang="fr-FR" b="1" dirty="0" smtClean="0"/>
              <a:t>Prochaines étapes (2/2)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29916" y="1052736"/>
            <a:ext cx="10441160" cy="53285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b="1" dirty="0" smtClean="0"/>
              <a:t>Les flyers seront distribués par Jacline (date à définir)</a:t>
            </a:r>
          </a:p>
          <a:p>
            <a:pPr>
              <a:lnSpc>
                <a:spcPct val="100000"/>
              </a:lnSpc>
            </a:pPr>
            <a:r>
              <a:rPr lang="fr-FR" b="1" dirty="0" smtClean="0"/>
              <a:t>Présence pour le montage et le collage (si nécessaire) le 28 Avril attendue</a:t>
            </a:r>
          </a:p>
          <a:p>
            <a:pPr>
              <a:lnSpc>
                <a:spcPct val="100000"/>
              </a:lnSpc>
            </a:pPr>
            <a:r>
              <a:rPr lang="fr-FR" b="1" dirty="0" smtClean="0"/>
              <a:t>Le « Doodle » des permanences de l’expo sera envoyé dans la semaine du 4 Avril</a:t>
            </a:r>
          </a:p>
          <a:p>
            <a:pPr>
              <a:lnSpc>
                <a:spcPct val="100000"/>
              </a:lnSpc>
            </a:pPr>
            <a:r>
              <a:rPr lang="fr-FR" b="1" dirty="0" smtClean="0"/>
              <a:t>Le concours photo sera reconduit</a:t>
            </a:r>
          </a:p>
          <a:p>
            <a:pPr>
              <a:lnSpc>
                <a:spcPct val="100000"/>
              </a:lnSpc>
            </a:pPr>
            <a:r>
              <a:rPr lang="fr-FR" b="1" dirty="0" smtClean="0"/>
              <a:t>La Commission Photo est à la recherche d’un(e) candidat(e) pour remplacer Jacques à partir de Juin 2022</a:t>
            </a:r>
          </a:p>
          <a:p>
            <a:pPr>
              <a:lnSpc>
                <a:spcPct val="100000"/>
              </a:lnSpc>
            </a:pPr>
            <a:r>
              <a:rPr lang="fr-FR" b="1" dirty="0" smtClean="0"/>
              <a:t>Nous vous solliciterons en Mai pour le thème de l’expo 2023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3</a:t>
            </a:fld>
            <a:endParaRPr lang="fr-FR" noProof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29916" y="692696"/>
            <a:ext cx="9864000" cy="262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17948" y="44624"/>
            <a:ext cx="9144001" cy="64807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32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Planning de la préparation de l’Expo 2022 </a:t>
            </a:r>
            <a:endParaRPr lang="fr-FR" sz="3200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701924" y="692696"/>
            <a:ext cx="10019456" cy="5616624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600" b="1" dirty="0" smtClean="0"/>
              <a:t>Envoi des photos proposées à la commission expo</a:t>
            </a:r>
            <a:r>
              <a:rPr lang="fr-FR" sz="1600" dirty="0" smtClean="0"/>
              <a:t>	 </a:t>
            </a:r>
            <a:r>
              <a:rPr lang="fr-FR" sz="1600" b="1" dirty="0" smtClean="0">
                <a:solidFill>
                  <a:srgbClr val="92D050"/>
                </a:solidFill>
              </a:rPr>
              <a:t>28 février 2022 (Fait)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Analyse et demande d’amélioration des photos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 Mars (Fait)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Retour des fichiers photo corrigées	</a:t>
            </a:r>
            <a:r>
              <a:rPr lang="fr-FR" sz="1200" b="1" dirty="0" smtClean="0">
                <a:solidFill>
                  <a:srgbClr val="92D050"/>
                </a:solidFill>
              </a:rPr>
              <a:t>21 Mars</a:t>
            </a:r>
            <a:endParaRPr lang="fr-FR" sz="900" b="1" dirty="0" smtClean="0">
              <a:solidFill>
                <a:srgbClr val="92D05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Choix photo affiche </a:t>
            </a:r>
            <a:r>
              <a:rPr lang="fr-FR" sz="1200" dirty="0" smtClean="0"/>
              <a:t>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 Mars (Fait) (en cours) 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Titre expo pour affiche	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 Mars (fait)</a:t>
            </a:r>
            <a:endParaRPr lang="fr-FR" sz="9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Réalisation Affiche (Ateliers Photoshop)	 </a:t>
            </a:r>
            <a:r>
              <a:rPr lang="fr-FR" sz="11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28 Ma</a:t>
            </a:r>
            <a:r>
              <a:rPr lang="fr-FR" sz="105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rs (en cours)</a:t>
            </a:r>
            <a:endParaRPr lang="fr-FR" sz="800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Sélection finale des photos </a:t>
            </a:r>
            <a:r>
              <a:rPr lang="fr-FR" sz="1200" dirty="0" smtClean="0"/>
              <a:t>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22</a:t>
            </a:r>
            <a:r>
              <a:rPr lang="fr-F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mars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Envoi formulaire consignes aux adhérents (Fiche RECAP)</a:t>
            </a:r>
            <a:r>
              <a:rPr lang="fr-FR" sz="900" dirty="0" smtClean="0"/>
              <a:t>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22-28 mars</a:t>
            </a:r>
            <a:endParaRPr lang="fr-FR" sz="9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Scénographie</a:t>
            </a:r>
            <a:r>
              <a:rPr lang="fr-FR" sz="900" dirty="0" smtClean="0"/>
              <a:t>	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terminée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Retour formulaire consignes des adhérents (Fiche RECAP)</a:t>
            </a:r>
            <a:r>
              <a:rPr lang="fr-FR" sz="900" dirty="0" smtClean="0"/>
              <a:t>	</a:t>
            </a:r>
            <a:r>
              <a:rPr lang="fr-FR" sz="1200" b="1" dirty="0" smtClean="0">
                <a:solidFill>
                  <a:srgbClr val="92D050"/>
                </a:solidFill>
              </a:rPr>
              <a:t>2 Avril</a:t>
            </a:r>
            <a:endParaRPr lang="fr-FR" sz="900" b="1" dirty="0" smtClean="0">
              <a:solidFill>
                <a:srgbClr val="92D05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Communication expo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</a:p>
          <a:p>
            <a:pPr lvl="1">
              <a:lnSpc>
                <a:spcPct val="100000"/>
              </a:lnSpc>
              <a:tabLst>
                <a:tab pos="8878888" algn="r"/>
                <a:tab pos="9512300" algn="r"/>
              </a:tabLst>
            </a:pPr>
            <a:r>
              <a:rPr lang="fr-FR" sz="900" b="1" dirty="0" smtClean="0"/>
              <a:t>Flyers / affichette pour voiture… / Affiches municipales	       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 Avril</a:t>
            </a:r>
          </a:p>
          <a:p>
            <a:pPr lvl="1">
              <a:lnSpc>
                <a:spcPct val="100000"/>
              </a:lnSpc>
              <a:tabLst>
                <a:tab pos="8878888" algn="r"/>
                <a:tab pos="9512300" algn="r"/>
              </a:tabLst>
            </a:pPr>
            <a:r>
              <a:rPr lang="fr-FR" sz="900" b="1" dirty="0" smtClean="0"/>
              <a:t>Info locale, Mailing (mairie, journaux, clubs, relais des adhérents…)	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Tirage des photos (Perso ou Camara) + passe-partout (Perso, Club ou Réemploi)</a:t>
            </a:r>
            <a:r>
              <a:rPr lang="fr-FR" sz="1200" dirty="0" smtClean="0"/>
              <a:t>	</a:t>
            </a:r>
            <a:r>
              <a:rPr lang="fr-FR" sz="1200" b="1" dirty="0" smtClean="0"/>
              <a:t>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La fabrication des nouveaux passe-partout sera gérée par Yannick et Nicole (</a:t>
            </a:r>
            <a:r>
              <a:rPr lang="fr-FR" sz="900" b="1" dirty="0" err="1" smtClean="0"/>
              <a:t>ArtPhoto</a:t>
            </a:r>
            <a:r>
              <a:rPr lang="fr-FR" sz="900" b="1" dirty="0" smtClean="0"/>
              <a:t> à Mesquer)	</a:t>
            </a:r>
            <a:r>
              <a:rPr lang="fr-FR" sz="1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mi-Avril</a:t>
            </a:r>
            <a:endParaRPr lang="fr-FR" sz="9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Préparation Etiquettes 	</a:t>
            </a:r>
            <a:r>
              <a:rPr lang="fr-FR" sz="9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 Avril</a:t>
            </a:r>
            <a:endParaRPr lang="fr-FR" sz="9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Préparation Concours visiteurs de l’expo	 </a:t>
            </a:r>
            <a:r>
              <a:rPr lang="fr-FR" sz="900" dirty="0" smtClean="0"/>
              <a:t>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 Avril</a:t>
            </a:r>
            <a:endParaRPr lang="fr-FR" sz="9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Stratégie de vente des photos (la commission fera une proposition au CA)</a:t>
            </a:r>
            <a:r>
              <a:rPr lang="fr-FR" sz="800" b="1" dirty="0" smtClean="0"/>
              <a:t>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11 Avril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1100" b="1" dirty="0" smtClean="0"/>
              <a:t>Distribution tirages Camara et Passe-partout (+ étiquette)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25 Avril</a:t>
            </a:r>
            <a:endParaRPr lang="fr-FR" sz="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Diaporama des photos LIBRE et photos de l’année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25 Avril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Doodle des permanences	</a:t>
            </a:r>
            <a:r>
              <a:rPr lang="fr-F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 ou 6 Avril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Livret expo avec commentaires	</a:t>
            </a:r>
            <a:r>
              <a:rPr lang="fr-FR" sz="1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25 Avril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Expo </a:t>
            </a:r>
            <a:r>
              <a:rPr lang="fr-FR" sz="1200" dirty="0" smtClean="0"/>
              <a:t>	</a:t>
            </a:r>
            <a:r>
              <a:rPr lang="fr-FR" sz="1200" b="1" dirty="0" smtClean="0">
                <a:solidFill>
                  <a:srgbClr val="92D050"/>
                </a:solidFill>
              </a:rPr>
              <a:t>montage  jeudi 28 avril -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vernissage le 29 Avril - 18 heures </a:t>
            </a:r>
            <a:r>
              <a:rPr lang="fr-FR" sz="1200" b="1" dirty="0" smtClean="0">
                <a:solidFill>
                  <a:srgbClr val="92D050"/>
                </a:solidFill>
              </a:rPr>
              <a:t>- </a:t>
            </a:r>
            <a:r>
              <a:rPr lang="fr-FR" sz="1200" b="1" dirty="0" smtClean="0"/>
              <a:t>du 29 Avril au 8 Mai - </a:t>
            </a:r>
            <a:r>
              <a:rPr lang="fr-FR" sz="1200" b="1" dirty="0" smtClean="0">
                <a:solidFill>
                  <a:srgbClr val="92D050"/>
                </a:solidFill>
              </a:rPr>
              <a:t>démontage 8 Mai ou Lundi 9 mai</a:t>
            </a:r>
            <a:endParaRPr lang="fr-FR" sz="1100" dirty="0" smtClean="0">
              <a:solidFill>
                <a:srgbClr val="92D05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0056811" y="6597352"/>
            <a:ext cx="1066802" cy="276228"/>
          </a:xfrm>
        </p:spPr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4</a:t>
            </a:fld>
            <a:endParaRPr lang="fr-FR" noProof="0" dirty="0"/>
          </a:p>
        </p:txBody>
      </p:sp>
      <p:sp>
        <p:nvSpPr>
          <p:cNvPr id="5" name="Rectangle 4"/>
          <p:cNvSpPr/>
          <p:nvPr/>
        </p:nvSpPr>
        <p:spPr>
          <a:xfrm>
            <a:off x="0" y="2348880"/>
            <a:ext cx="1197868" cy="20788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36000" tIns="36000" rIns="36000" bIns="72000">
            <a:spAutoFit/>
          </a:bodyPr>
          <a:lstStyle/>
          <a:p>
            <a:pPr marL="87313" indent="-87313">
              <a:spcBef>
                <a:spcPts val="2400"/>
              </a:spcBef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Tâches effectuées ou managées par la commission Expo (CO) </a:t>
            </a:r>
          </a:p>
          <a:p>
            <a:pPr marL="87313" indent="-87313">
              <a:spcBef>
                <a:spcPts val="2400"/>
              </a:spcBef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Tâches qui relèvent des auteurs (AU)</a:t>
            </a:r>
            <a:endParaRPr lang="fr-FR" sz="1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!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5</a:t>
            </a:fld>
            <a:endParaRPr lang="fr-FR" noProof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Vagues 16x9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5820125_TF02901025.potx" id="{28321B1A-4EE3-4769-AF44-038F34A54786}" vid="{15D348D7-834F-48CE-BAD9-7B196DDE4898}"/>
    </a:ext>
  </a:extLst>
</a:theme>
</file>

<file path=ppt/theme/theme2.xml><?xml version="1.0" encoding="utf-8"?>
<a:theme xmlns:a="http://schemas.openxmlformats.org/drawingml/2006/main" name="Thème Offic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2B6DE00F-F2BC-4082-AB87-D0D78777DE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A2223A-9182-462D-922F-5606A5A90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5C5BB1-9D2C-412A-AE6C-0FC75190A4CE}">
  <ds:schemaRefs>
    <ds:schemaRef ds:uri="http://schemas.microsoft.com/office/infopath/2007/PartnerControls"/>
    <ds:schemaRef ds:uri="http://purl.org/dc/dcmitype/"/>
    <ds:schemaRef ds:uri="40262f94-9f35-4ac3-9a90-690165a166b7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nature vagues (grand écran)</Template>
  <TotalTime>8638</TotalTime>
  <Words>173</Words>
  <Application>Microsoft Office PowerPoint</Application>
  <PresentationFormat>Personnalisé</PresentationFormat>
  <Paragraphs>52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Vagues 16x9</vt:lpstr>
      <vt:lpstr>Expo 2022  Reflets  </vt:lpstr>
      <vt:lpstr>Prochaines étapes (1/2)</vt:lpstr>
      <vt:lpstr>Prochaines étapes (2/2)</vt:lpstr>
      <vt:lpstr>Planning de la préparation de l’Expo 2022 </vt:lpstr>
      <vt:lpstr>Merci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du titre</dc:title>
  <dc:creator>Christine SCHMITT</dc:creator>
  <cp:lastModifiedBy>JeanS</cp:lastModifiedBy>
  <cp:revision>208</cp:revision>
  <dcterms:created xsi:type="dcterms:W3CDTF">2018-11-23T11:10:51Z</dcterms:created>
  <dcterms:modified xsi:type="dcterms:W3CDTF">2022-04-06T17:45:11Z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