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325" r:id="rId6"/>
    <p:sldId id="328" r:id="rId7"/>
    <p:sldId id="321" r:id="rId8"/>
  </p:sldIdLst>
  <p:sldSz cx="12188825" cy="6858000"/>
  <p:notesSz cx="6888163" cy="10020300"/>
  <p:custDataLst>
    <p:tags r:id="rId11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5" autoAdjust="0"/>
    <p:restoredTop sz="83610" autoAdjust="0"/>
  </p:normalViewPr>
  <p:slideViewPr>
    <p:cSldViewPr showGuides="1">
      <p:cViewPr varScale="1">
        <p:scale>
          <a:sx n="94" d="100"/>
          <a:sy n="94" d="100"/>
        </p:scale>
        <p:origin x="-1430" y="-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E63C41D4-E5C2-48B8-BFBA-E479B1DB16A9}" type="datetime1">
              <a:rPr lang="fr-FR" smtClean="0"/>
              <a:pPr rtl="0"/>
              <a:t>20/06/2022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C60DD202-58A1-4ABD-B068-DFFCA0C44EA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47A6E30-EA26-42DB-A0B5-B3C4DF5444BE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F93199CD-3E1B-4AE6-990F-76F925F5EA9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8753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Gande vagu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 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A4FC03-665A-46FD-BFB1-69A7251D5B15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FB17D5-D390-44B9-98C1-9DA4A6F5AE7E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8BC4CE-DAF6-43C7-8033-A39B54018948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>
            <a:lvl1pPr>
              <a:defRPr/>
            </a:lvl1pPr>
          </a:lstStyle>
          <a:p>
            <a:fld id="{0E6246D7-9C95-45C8-A5D6-877528B5A591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2E460D-EAAF-4440-AAE4-EE2796672ED8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ED8B3F-D920-4AB6-83A2-045D8F3D3DE8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F31653-51F6-46B4-9F09-A780E53512FA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4953C-03F1-441F-A69D-DC5B55A42A31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Grande vague (semi-transparente)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8E3ED6-75C0-4C58-A7E9-13B03F8DCF45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C42EF5-BBF8-4936-A626-051B0A4A6E6F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81482C-B60B-4967-9AC3-49FED3007024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Grande vague (semi-transparente)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Image 9" descr="Gande vague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AE9A-4FE7-4EF5-AEC9-1AF54342F765}" type="datetime1">
              <a:rPr lang="fr-FR" smtClean="0"/>
              <a:pPr/>
              <a:t>20/06/2022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6958508" y="1628800"/>
            <a:ext cx="4968552" cy="3733800"/>
          </a:xfrm>
        </p:spPr>
        <p:txBody>
          <a:bodyPr rtlCol="0" anchor="ctr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4400" b="1" dirty="0" smtClean="0"/>
              <a:t>Bilan Expo 2022</a:t>
            </a:r>
            <a:endParaRPr lang="fr-FR" sz="4400" dirty="0"/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20 Juin 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1</a:t>
            </a:fld>
            <a:endParaRPr lang="fr-FR" noProof="0" dirty="0"/>
          </a:p>
        </p:txBody>
      </p:sp>
      <p:pic>
        <p:nvPicPr>
          <p:cNvPr id="32770" name="Picture 2" descr="CLUB PHOTO DE PORNIC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0956" y="260648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9916" y="44624"/>
            <a:ext cx="9144001" cy="1152128"/>
          </a:xfrm>
        </p:spPr>
        <p:txBody>
          <a:bodyPr anchor="ctr" anchorCtr="0"/>
          <a:lstStyle/>
          <a:p>
            <a:r>
              <a:rPr lang="fr-FR" b="1" dirty="0" smtClean="0"/>
              <a:t>Bilan Expo 2022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4172" y="1052736"/>
            <a:ext cx="8136904" cy="5544616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29 Avril au 8 Mai (10 jours dont 2 week-end)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Thème Reflets en Regards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55 œuvres exposées (sur 115 reçues)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33 adhérents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636 visiteurs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Participation de 420 visiteurs au concours (66%)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2</a:t>
            </a:fld>
            <a:endParaRPr lang="fr-FR" noProof="0" dirty="0"/>
          </a:p>
        </p:txBody>
      </p:sp>
      <p:pic>
        <p:nvPicPr>
          <p:cNvPr id="5" name="Image 4" descr="Affiche Expo 2022 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772" y="1278919"/>
            <a:ext cx="3600000" cy="5092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612" y="44624"/>
            <a:ext cx="9144001" cy="1003176"/>
          </a:xfrm>
        </p:spPr>
        <p:txBody>
          <a:bodyPr/>
          <a:lstStyle/>
          <a:p>
            <a:r>
              <a:rPr lang="fr-FR" b="1" dirty="0" smtClean="0"/>
              <a:t>Bilan Expo 2022 – Points forts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13892" y="1196752"/>
            <a:ext cx="10225135" cy="525658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Choix du thème </a:t>
            </a:r>
            <a:r>
              <a:rPr lang="fr-FR" sz="1400" dirty="0" smtClean="0"/>
              <a:t>(simple, accessible pour les adhérents et compréhensible/attirant pour les visiteurs</a:t>
            </a:r>
            <a:r>
              <a:rPr lang="fr-FR" sz="1600" dirty="0" smtClean="0"/>
              <a:t>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2 week-ends pour l’expo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Belle salle, belle exposition, éclairage soigné </a:t>
            </a:r>
            <a:r>
              <a:rPr lang="fr-FR" sz="1400" i="1" dirty="0" smtClean="0"/>
              <a:t>(ne pas allumer l’éclairage du milieu des pièces</a:t>
            </a:r>
            <a:r>
              <a:rPr lang="fr-FR" sz="1600" dirty="0" smtClean="0"/>
              <a:t>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Réglage des spots avec l’agent de la municipalité le premier jour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Scénographie</a:t>
            </a:r>
          </a:p>
          <a:p>
            <a:pPr lvl="1">
              <a:lnSpc>
                <a:spcPct val="100000"/>
              </a:lnSpc>
            </a:pPr>
            <a:r>
              <a:rPr lang="fr-FR" sz="1400" dirty="0" smtClean="0"/>
              <a:t>L’absence de panneaux centraux améliore la circulation et la visibilité, le nombre de visiteurs simultanés, la convivialité pendant le vernissage et l’accès aux handicapés</a:t>
            </a:r>
          </a:p>
          <a:p>
            <a:pPr lvl="1">
              <a:lnSpc>
                <a:spcPct val="100000"/>
              </a:lnSpc>
            </a:pPr>
            <a:r>
              <a:rPr lang="fr-FR" sz="1400" dirty="0" smtClean="0"/>
              <a:t>3 panneaux correspondant à un total de 6 photos on été installés au fond la pièce</a:t>
            </a:r>
          </a:p>
          <a:p>
            <a:pPr lvl="1">
              <a:lnSpc>
                <a:spcPct val="100000"/>
              </a:lnSpc>
            </a:pPr>
            <a:r>
              <a:rPr lang="fr-FR" sz="1400" dirty="0" smtClean="0"/>
              <a:t>Pour l’avenir, un quatrième peut être ajouté ce qui permettrait d’avoir un total maximum de </a:t>
            </a:r>
            <a:r>
              <a:rPr lang="fr-FR" sz="1400" u="sng" dirty="0" smtClean="0"/>
              <a:t>58 photos</a:t>
            </a:r>
            <a:endParaRPr lang="fr-FR" sz="1400" dirty="0" smtClean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Qualité et tirage des photos : la qualité globale de l’expo s’améliore d’année en année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La normalisation des tailles et des formats des photos a été perçue comme un plus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Organisation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Qualité de l’affiche, et mise en place de l’affiche sur le mur à l’intérieur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Meilleure participation des exposants à l’installation, aux permanences et au démontage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2 photos maximum par exposant dans la mesure du possible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Affichage sur panneaux numériques de la ville </a:t>
            </a:r>
            <a:r>
              <a:rPr lang="fr-FR" sz="1400" i="1" dirty="0" smtClean="0"/>
              <a:t>(à demander à nouveau en 2023)</a:t>
            </a:r>
            <a:endParaRPr lang="fr-FR" sz="1600" i="1" dirty="0" smtClean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La reprise du concours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Le diaporama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pic>
        <p:nvPicPr>
          <p:cNvPr id="7" name="Image 6" descr="Affiche Expo 2022 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1076" y="116627"/>
            <a:ext cx="1440000" cy="2036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4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agu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820125_TF02901025.potx" id="{28321B1A-4EE3-4769-AF44-038F34A54786}" vid="{15D348D7-834F-48CE-BAD9-7B196DDE4898}"/>
    </a:ext>
  </a:extLst>
</a:theme>
</file>

<file path=ppt/theme/theme2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infopath/2007/PartnerControls"/>
    <ds:schemaRef ds:uri="http://purl.org/dc/dcmitype/"/>
    <ds:schemaRef ds:uri="40262f94-9f35-4ac3-9a90-690165a166b7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 vagues (grand écran)</Template>
  <TotalTime>8711</TotalTime>
  <Words>175</Words>
  <Application>Microsoft Office PowerPoint</Application>
  <PresentationFormat>Personnalisé</PresentationFormat>
  <Paragraphs>34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Vagues 16x9</vt:lpstr>
      <vt:lpstr>Bilan Expo 2022</vt:lpstr>
      <vt:lpstr>Bilan Expo 2022</vt:lpstr>
      <vt:lpstr>Bilan Expo 2022 – Points forts</vt:lpstr>
      <vt:lpstr>Merci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Christine SCHMITT</dc:creator>
  <cp:lastModifiedBy>JeanS</cp:lastModifiedBy>
  <cp:revision>212</cp:revision>
  <dcterms:created xsi:type="dcterms:W3CDTF">2018-11-23T11:10:51Z</dcterms:created>
  <dcterms:modified xsi:type="dcterms:W3CDTF">2022-06-20T14:40:33Z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