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5" r:id="rId5"/>
    <p:sldId id="322" r:id="rId6"/>
    <p:sldId id="323" r:id="rId7"/>
    <p:sldId id="320" r:id="rId8"/>
    <p:sldId id="321" r:id="rId9"/>
    <p:sldId id="316" r:id="rId10"/>
  </p:sldIdLst>
  <p:sldSz cx="12188825" cy="6858000"/>
  <p:notesSz cx="6888163" cy="10020300"/>
  <p:custDataLst>
    <p:tags r:id="rId13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5" autoAdjust="0"/>
    <p:restoredTop sz="96501" autoAdjust="0"/>
  </p:normalViewPr>
  <p:slideViewPr>
    <p:cSldViewPr showGuides="1">
      <p:cViewPr varScale="1">
        <p:scale>
          <a:sx n="82" d="100"/>
          <a:sy n="82" d="100"/>
        </p:scale>
        <p:origin x="-518" y="-53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E63C41D4-E5C2-48B8-BFBA-E479B1DB16A9}" type="datetime1">
              <a:rPr lang="fr-FR" smtClean="0"/>
              <a:pPr rtl="0"/>
              <a:t>08/02/2022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C60DD202-58A1-4ABD-B068-DFFCA0C44EA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7A6E30-EA26-42DB-A0B5-B3C4DF5444BE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F93199CD-3E1B-4AE6-990F-76F925F5EA9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169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9499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A4FC03-665A-46FD-BFB1-69A7251D5B15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6009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FB17D5-D390-44B9-98C1-9DA4A6F5AE7E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0790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8BC4CE-DAF6-43C7-8033-A39B54018948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0E6246D7-9C95-45C8-A5D6-877528B5A591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73825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2E460D-EAAF-4440-AAE4-EE2796672ED8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62663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ED8B3F-D920-4AB6-83A2-045D8F3D3DE8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76181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F31653-51F6-46B4-9F09-A780E53512FA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82534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E4953C-03F1-441F-A69D-DC5B55A42A31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0841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8E3ED6-75C0-4C58-A7E9-13B03F8DCF45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60754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42EF5-BBF8-4936-A626-051B0A4A6E6F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5449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81482C-B60B-4967-9AC3-49FED3007024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249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E9A-4FE7-4EF5-AEC9-1AF54342F765}" type="datetime1">
              <a:rPr lang="fr-FR" smtClean="0"/>
              <a:pPr/>
              <a:t>08/02/2022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fr-FR" sz="6600" b="1" dirty="0" smtClean="0"/>
              <a:t>Expo 2022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i="1" dirty="0" smtClean="0"/>
              <a:t>Reflets</a:t>
            </a:r>
            <a:r>
              <a:rPr lang="fr-FR" sz="4000" dirty="0" smtClean="0"/>
              <a:t>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8 Février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1</a:t>
            </a:fld>
            <a:endParaRPr lang="fr-FR" noProof="0" dirty="0"/>
          </a:p>
        </p:txBody>
      </p:sp>
      <p:pic>
        <p:nvPicPr>
          <p:cNvPr id="32770" name="Picture 2" descr="CLUB PHOTO DE PORNI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0956" y="260648"/>
            <a:ext cx="9525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89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(1/2)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112568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Chaque participant aura au moins 1 photo présente à l’exposition</a:t>
            </a:r>
          </a:p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La commission accompagnera les participants qui le désirent pour améliorer leurs photos (conseils par e-mail et aide en postproduction via les collègues du club)</a:t>
            </a:r>
          </a:p>
          <a:p>
            <a:pPr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Chaque exposant s’engage à encadrer son (ou ses) œuvre(s) et à assurer au moins 1 permanence pendant l’expo</a:t>
            </a:r>
          </a:p>
          <a:p>
            <a:pPr marL="223838" lvl="1" indent="-223838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sz="2400" dirty="0" smtClean="0"/>
              <a:t>Pour une </a:t>
            </a:r>
            <a:r>
              <a:rPr lang="fr-FR" sz="2400" b="1" dirty="0" smtClean="0"/>
              <a:t>meilleure homogénéité de l'exposition</a:t>
            </a:r>
            <a:r>
              <a:rPr lang="fr-FR" sz="2400" dirty="0" smtClean="0"/>
              <a:t>, </a:t>
            </a:r>
          </a:p>
          <a:p>
            <a:pPr marL="681038" lvl="2" indent="-223838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sz="2000" dirty="0" smtClean="0"/>
              <a:t>Seules les photos « Reflets » sélectionnées seront exposées au format papier. Les panneaux centraux ne seront utilisés qui si nécessaire</a:t>
            </a:r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Les photos thème libre sélectionnées seront affichées sur écran</a:t>
            </a:r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</a:tabLst>
            </a:pPr>
            <a:endParaRPr lang="fr-FR" sz="2400" dirty="0" smtClean="0"/>
          </a:p>
          <a:p>
            <a:pPr lvl="1">
              <a:lnSpc>
                <a:spcPct val="100000"/>
              </a:lnSpc>
              <a:spcBef>
                <a:spcPts val="2400"/>
              </a:spcBef>
              <a:tabLst>
                <a:tab pos="8878888" algn="r"/>
              </a:tabLst>
            </a:pPr>
            <a:endParaRPr lang="fr-FR" sz="2400" dirty="0" smtClean="0"/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fr-FR" sz="2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(2/2) 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112568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Dates de capture : 	du </a:t>
            </a:r>
            <a:r>
              <a:rPr lang="fr-FR" b="1" dirty="0" smtClean="0">
                <a:solidFill>
                  <a:srgbClr val="FF0000"/>
                </a:solidFill>
              </a:rPr>
              <a:t>01/01/2020</a:t>
            </a:r>
            <a:r>
              <a:rPr lang="fr-FR" dirty="0" smtClean="0"/>
              <a:t> à </a:t>
            </a:r>
            <a:r>
              <a:rPr lang="fr-FR" dirty="0" smtClean="0"/>
              <a:t>fin Février </a:t>
            </a:r>
            <a:r>
              <a:rPr lang="fr-FR" dirty="0" smtClean="0"/>
              <a:t>2022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dirty="0" smtClean="0"/>
              <a:t>La taille des passe-partout sera limitée à 1 dimension par format  	carré, 3/2, 4/3, 16/9, 2*1, 3*1 </a:t>
            </a:r>
            <a:br>
              <a:rPr lang="fr-FR" sz="2400" dirty="0" smtClean="0"/>
            </a:br>
            <a:r>
              <a:rPr lang="fr-FR" sz="2400" dirty="0" smtClean="0"/>
              <a:t>=&gt; </a:t>
            </a:r>
            <a:r>
              <a:rPr lang="fr-FR" sz="2400" b="1" u="sng" dirty="0" smtClean="0"/>
              <a:t>Pas de recadrage libre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u="sng" dirty="0" smtClean="0"/>
              <a:t>La taille des </a:t>
            </a:r>
            <a:r>
              <a:rPr lang="fr-FR" sz="2400" u="sng" dirty="0" smtClean="0"/>
              <a:t>nouveaux passe-partout </a:t>
            </a:r>
            <a:r>
              <a:rPr lang="fr-FR" sz="2400" u="sng" dirty="0" smtClean="0"/>
              <a:t>sera définie par la commission Expo</a:t>
            </a:r>
            <a:r>
              <a:rPr lang="fr-FR" sz="2400" dirty="0" smtClean="0"/>
              <a:t> pour simplifier le travail</a:t>
            </a:r>
          </a:p>
          <a:p>
            <a:pPr marL="223838" lvl="1" indent="-223838">
              <a:lnSpc>
                <a:spcPct val="120000"/>
              </a:lnSpc>
              <a:spcBef>
                <a:spcPts val="1800"/>
              </a:spcBef>
              <a:tabLst>
                <a:tab pos="10228263" algn="r"/>
              </a:tabLst>
            </a:pPr>
            <a:r>
              <a:rPr lang="fr-FR" sz="2400" dirty="0" smtClean="0"/>
              <a:t>Les participants peuvent réutiliser leurs anciens passe-partout s’ils sont adaptés aux côtes demandées par la commission.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Maximum de photos proposées	4 dont 1 thème libre (si souhaité)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Définition des </a:t>
            </a:r>
            <a:r>
              <a:rPr lang="fr-FR" dirty="0" smtClean="0"/>
              <a:t>photos REFLET</a:t>
            </a:r>
            <a:r>
              <a:rPr lang="fr-FR" dirty="0" smtClean="0"/>
              <a:t>	« Plein pot »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Destinataires de l’envoi des photos	La Commission Expo</a:t>
            </a:r>
            <a:br>
              <a:rPr lang="fr-FR" dirty="0" smtClean="0"/>
            </a:br>
            <a:r>
              <a:rPr lang="fr-FR" dirty="0" smtClean="0"/>
              <a:t> 	Jacques, Jean, Nicole, Yannick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Nom des fichiers photos REFLET	 </a:t>
            </a:r>
            <a:r>
              <a:rPr lang="fr-FR" i="1" dirty="0" smtClean="0">
                <a:solidFill>
                  <a:srgbClr val="00B0F0"/>
                </a:solidFill>
              </a:rPr>
              <a:t>Initiales auteur</a:t>
            </a:r>
            <a:r>
              <a:rPr lang="fr-FR" dirty="0" smtClean="0"/>
              <a:t>_REFLET _ </a:t>
            </a:r>
            <a:r>
              <a:rPr lang="fr-FR" i="1" dirty="0" smtClean="0">
                <a:solidFill>
                  <a:srgbClr val="00B0F0"/>
                </a:solidFill>
              </a:rPr>
              <a:t>numéro photo – </a:t>
            </a:r>
            <a:r>
              <a:rPr lang="fr-FR" dirty="0" smtClean="0"/>
              <a:t>Ex. Nicole Cadin  </a:t>
            </a:r>
            <a:r>
              <a:rPr lang="fr-FR" b="1" dirty="0" smtClean="0">
                <a:solidFill>
                  <a:srgbClr val="00B0F0"/>
                </a:solidFill>
              </a:rPr>
              <a:t>NCN_REFLET_3</a:t>
            </a:r>
          </a:p>
          <a:p>
            <a:pPr>
              <a:lnSpc>
                <a:spcPct val="120000"/>
              </a:lnSpc>
              <a:tabLst>
                <a:tab pos="10228263" algn="r"/>
              </a:tabLst>
            </a:pPr>
            <a:r>
              <a:rPr lang="fr-FR" dirty="0" smtClean="0"/>
              <a:t>Nom des fichiers photos LIBRE	 </a:t>
            </a:r>
            <a:r>
              <a:rPr lang="fr-FR" i="1" dirty="0" smtClean="0">
                <a:solidFill>
                  <a:srgbClr val="00B0F0"/>
                </a:solidFill>
              </a:rPr>
              <a:t>Initiales auteur</a:t>
            </a:r>
            <a:r>
              <a:rPr lang="fr-FR" dirty="0" smtClean="0"/>
              <a:t>_LIBRE -  Ex. Nicole Cadin </a:t>
            </a:r>
            <a:r>
              <a:rPr lang="fr-FR" b="1" dirty="0" smtClean="0">
                <a:solidFill>
                  <a:srgbClr val="00B0F0"/>
                </a:solidFill>
              </a:rPr>
              <a:t>NCN_LIBRE</a:t>
            </a:r>
          </a:p>
          <a:p>
            <a:pPr lvl="1">
              <a:lnSpc>
                <a:spcPct val="120000"/>
              </a:lnSpc>
              <a:tabLst>
                <a:tab pos="8878888" algn="r"/>
              </a:tabLst>
            </a:pPr>
            <a:endParaRPr lang="fr-FR" dirty="0" smtClean="0"/>
          </a:p>
          <a:p>
            <a:pPr lvl="1">
              <a:lnSpc>
                <a:spcPct val="120000"/>
              </a:lnSpc>
              <a:tabLst>
                <a:tab pos="8878888" algn="r"/>
              </a:tabLst>
            </a:pPr>
            <a:endParaRPr lang="fr-FR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7948" y="44624"/>
            <a:ext cx="9144001" cy="86409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Planning de la préparation de l’Expo 2022 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845940" y="980728"/>
            <a:ext cx="9803432" cy="532859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Analyse de photos « Reflets » </a:t>
            </a:r>
            <a:r>
              <a:rPr lang="fr-FR" sz="1400" b="1" dirty="0" smtClean="0"/>
              <a:t>	</a:t>
            </a:r>
            <a:r>
              <a:rPr lang="fr-FR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13 décembre 2021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800" b="1" dirty="0" smtClean="0"/>
              <a:t>Envoi des photos proposées à la commission expo</a:t>
            </a:r>
            <a:r>
              <a:rPr lang="fr-FR" sz="1800" dirty="0" smtClean="0"/>
              <a:t>	 </a:t>
            </a:r>
            <a:r>
              <a:rPr lang="fr-FR" sz="1800" b="1" dirty="0" smtClean="0"/>
              <a:t>fin février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Choix photo affiche </a:t>
            </a:r>
            <a:r>
              <a:rPr lang="fr-FR" sz="1400" dirty="0" smtClean="0"/>
              <a:t>	 Mi-mars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Sélection finale des photos </a:t>
            </a:r>
            <a:r>
              <a:rPr lang="fr-FR" sz="1400" dirty="0" smtClean="0"/>
              <a:t>	 Mi-mars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Scénographie</a:t>
            </a:r>
            <a:r>
              <a:rPr lang="fr-FR" sz="1400" dirty="0" smtClean="0"/>
              <a:t>	fin Mars 2022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Envoi formulaire consignes aux adhérents</a:t>
            </a:r>
            <a:r>
              <a:rPr lang="fr-FR" sz="1400" dirty="0" smtClean="0"/>
              <a:t>	</a:t>
            </a:r>
            <a:r>
              <a:rPr lang="fr-FR" sz="1400" b="1" dirty="0" smtClean="0"/>
              <a:t>2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Communication expo	</a:t>
            </a:r>
            <a:r>
              <a:rPr lang="fr-FR" sz="1400" dirty="0" smtClean="0"/>
              <a:t>Avril 2022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tabLst>
                <a:tab pos="8878888" algn="r"/>
                <a:tab pos="9512300" algn="r"/>
              </a:tabLst>
            </a:pPr>
            <a:r>
              <a:rPr lang="fr-FR" sz="1000" b="1" dirty="0" smtClean="0"/>
              <a:t>Flyers / affichette pour voiture… / Affiches municipales	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tabLst>
                <a:tab pos="8878888" algn="r"/>
                <a:tab pos="9512300" algn="r"/>
              </a:tabLst>
            </a:pPr>
            <a:r>
              <a:rPr lang="fr-FR" sz="1000" b="1" dirty="0" smtClean="0"/>
              <a:t>Info locale, Mailing (mairie, journaux, clubs, relais des adhérents…)	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Tirage des photos + passe-partout</a:t>
            </a:r>
            <a:r>
              <a:rPr lang="fr-FR" sz="1400" dirty="0" smtClean="0"/>
              <a:t>	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Préparation Etiquettes sur « papier écru »	 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Préparation Concours visiteurs de l’expo	 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Doodle des permanences	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Livret expo avec commentaires	</a:t>
            </a:r>
            <a:r>
              <a:rPr lang="fr-FR" sz="1400" dirty="0" smtClean="0"/>
              <a:t> Avril 2022</a:t>
            </a:r>
            <a:endParaRPr lang="fr-FR" sz="1400" b="1" dirty="0" smtClean="0"/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512300" algn="r"/>
              </a:tabLst>
            </a:pPr>
            <a:r>
              <a:rPr lang="fr-FR" sz="1400" b="1" dirty="0" smtClean="0"/>
              <a:t>Expo </a:t>
            </a:r>
            <a:r>
              <a:rPr lang="fr-FR" sz="1400" dirty="0" smtClean="0"/>
              <a:t>	</a:t>
            </a:r>
            <a:r>
              <a:rPr lang="fr-FR" sz="1400" b="1" dirty="0" smtClean="0"/>
              <a:t>montage  jeudi 28 avril</a:t>
            </a:r>
            <a:br>
              <a:rPr lang="fr-FR" sz="1400" b="1" dirty="0" smtClean="0"/>
            </a:br>
            <a:r>
              <a:rPr lang="fr-FR" sz="1400" b="1" dirty="0" smtClean="0"/>
              <a:t> 	</a:t>
            </a:r>
            <a:r>
              <a:rPr lang="fr-FR" sz="2000" b="1" dirty="0" smtClean="0"/>
              <a:t>du 29 </a:t>
            </a:r>
            <a:r>
              <a:rPr lang="fr-FR" sz="2000" b="1" dirty="0" smtClean="0"/>
              <a:t>Avril au 8 Mai </a:t>
            </a:r>
            <a:r>
              <a:rPr lang="fr-FR" sz="1400" b="1" dirty="0" smtClean="0"/>
              <a:t>	démontage 8 Mai ou Lundi 9 mai</a:t>
            </a:r>
            <a:r>
              <a:rPr lang="fr-FR" sz="1400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056811" y="6597352"/>
            <a:ext cx="1066802" cy="276228"/>
          </a:xfrm>
        </p:spPr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5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219200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Thèmes de l’expo 2022 (rappel)</a:t>
            </a:r>
            <a:endParaRPr lang="fr-FR" sz="4000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979612" y="1828800"/>
            <a:ext cx="9144001" cy="440851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fr-FR" sz="2800" dirty="0" smtClean="0"/>
              <a:t>Thème </a:t>
            </a:r>
            <a:r>
              <a:rPr lang="fr-FR" sz="28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Reflets </a:t>
            </a:r>
            <a:endParaRPr lang="fr-FR" sz="2800" b="1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 smtClean="0"/>
              <a:t>Noir &amp; Blanc ou couleur </a:t>
            </a:r>
            <a:r>
              <a:rPr lang="fr-FR" sz="2400" dirty="0" smtClean="0"/>
              <a:t>(sans contrainte de genre, y compris paysage, humains, architecture et géométrie, donc y compris macro/proxy)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fr-FR" sz="2400" dirty="0" smtClean="0"/>
              <a:t>La commission Expo définira la scénographie pour mettre en valeur la cohérence de la lecture de notre exposition</a:t>
            </a:r>
          </a:p>
          <a:p>
            <a:pPr marL="223838" lvl="1" indent="-223838">
              <a:lnSpc>
                <a:spcPct val="100000"/>
              </a:lnSpc>
              <a:spcBef>
                <a:spcPts val="1200"/>
              </a:spcBef>
            </a:pPr>
            <a:r>
              <a:rPr lang="fr-FR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Thème Libre	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tabLst>
                <a:tab pos="8878888" algn="r"/>
                <a:tab pos="9950450" algn="r"/>
              </a:tabLst>
            </a:pPr>
            <a:r>
              <a:rPr lang="fr-FR" sz="2400" dirty="0" smtClean="0"/>
              <a:t>Les photos thème libre sélectionnées seront affichées sur écran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fr-FR" sz="2800" b="1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C5BB1-9D2C-412A-AE6C-0FC75190A4CE}">
  <ds:schemaRefs>
    <ds:schemaRef ds:uri="http://schemas.microsoft.com/office/infopath/2007/PartnerControls"/>
    <ds:schemaRef ds:uri="http://purl.org/dc/dcmitype/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(grand écran)</Template>
  <TotalTime>7457</TotalTime>
  <Words>170</Words>
  <Application>Microsoft Office PowerPoint</Application>
  <PresentationFormat>Personnalisé</PresentationFormat>
  <Paragraphs>55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Vagues 16x9</vt:lpstr>
      <vt:lpstr>Expo 2022  Reflets  </vt:lpstr>
      <vt:lpstr>Expo 2022 – Règles (1/2)</vt:lpstr>
      <vt:lpstr>Expo 2022 – Règles (2/2) </vt:lpstr>
      <vt:lpstr>Planning de la préparation de l’Expo 2022 </vt:lpstr>
      <vt:lpstr>Merci !</vt:lpstr>
      <vt:lpstr>Thèmes de l’expo 2022 (rappel)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Christine SCHMITT</dc:creator>
  <cp:lastModifiedBy>JeanS</cp:lastModifiedBy>
  <cp:revision>167</cp:revision>
  <dcterms:created xsi:type="dcterms:W3CDTF">2018-11-23T11:10:51Z</dcterms:created>
  <dcterms:modified xsi:type="dcterms:W3CDTF">2022-02-08T14:19:52Z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