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5" r:id="rId5"/>
    <p:sldId id="325" r:id="rId6"/>
    <p:sldId id="320" r:id="rId7"/>
    <p:sldId id="321" r:id="rId8"/>
  </p:sldIdLst>
  <p:sldSz cx="12188825" cy="6858000"/>
  <p:notesSz cx="6888163" cy="10020300"/>
  <p:custDataLst>
    <p:tags r:id="rId11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5" autoAdjust="0"/>
    <p:restoredTop sz="96501" autoAdjust="0"/>
  </p:normalViewPr>
  <p:slideViewPr>
    <p:cSldViewPr showGuides="1">
      <p:cViewPr varScale="1">
        <p:scale>
          <a:sx n="114" d="100"/>
          <a:sy n="114" d="100"/>
        </p:scale>
        <p:origin x="-662" y="-6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E63C41D4-E5C2-48B8-BFBA-E479B1DB16A9}" type="datetime1">
              <a:rPr lang="fr-FR" smtClean="0"/>
              <a:pPr rtl="0"/>
              <a:t>21/03/2022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C60DD202-58A1-4ABD-B068-DFFCA0C44EAC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47A6E30-EA26-42DB-A0B5-B3C4DF5444BE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54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F93199CD-3E1B-4AE6-990F-76F925F5EA9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1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8753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Gande vague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A4FC03-665A-46FD-BFB1-69A7251D5B15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FB17D5-D390-44B9-98C1-9DA4A6F5AE7E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8BC4CE-DAF6-43C7-8033-A39B54018948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>
            <a:lvl1pPr>
              <a:defRPr/>
            </a:lvl1pPr>
          </a:lstStyle>
          <a:p>
            <a:fld id="{0E6246D7-9C95-45C8-A5D6-877528B5A591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42E460D-EAAF-4440-AAE4-EE2796672ED8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ED8B3F-D920-4AB6-83A2-045D8F3D3DE8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F31653-51F6-46B4-9F09-A780E53512FA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E4953C-03F1-441F-A69D-DC5B55A42A31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Grande vague (semi-transparente)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8E3ED6-75C0-4C58-A7E9-13B03F8DCF45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C42EF5-BBF8-4936-A626-051B0A4A6E6F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81482C-B60B-4967-9AC3-49FED3007024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Grande vague (semi-transparente)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Image 9" descr="Gande vague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AE9A-4FE7-4EF5-AEC9-1AF54342F765}" type="datetime1">
              <a:rPr lang="fr-FR" smtClean="0"/>
              <a:pPr/>
              <a:t>21/03/2022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fr-FR" sz="6600" b="1" dirty="0" smtClean="0"/>
              <a:t>Expo 2022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i="1" dirty="0" smtClean="0"/>
              <a:t>Reflets</a:t>
            </a:r>
            <a:r>
              <a:rPr lang="fr-FR" sz="4000" dirty="0" smtClean="0"/>
              <a:t> </a:t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21 Mars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1</a:t>
            </a:fld>
            <a:endParaRPr lang="fr-FR" noProof="0" dirty="0"/>
          </a:p>
        </p:txBody>
      </p:sp>
      <p:pic>
        <p:nvPicPr>
          <p:cNvPr id="32770" name="Picture 2" descr="CLUB PHOTO DE PORNICH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0956" y="260648"/>
            <a:ext cx="952500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9916" y="44624"/>
            <a:ext cx="9144001" cy="864096"/>
          </a:xfrm>
        </p:spPr>
        <p:txBody>
          <a:bodyPr/>
          <a:lstStyle/>
          <a:p>
            <a:r>
              <a:rPr lang="fr-FR" b="1" dirty="0" smtClean="0"/>
              <a:t>Bilan des photos reçues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9916" y="1052736"/>
            <a:ext cx="10225136" cy="53285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fr-FR" sz="1800" b="1" dirty="0" smtClean="0"/>
              <a:t>113 photos REFLET reçues - 34 exposants - 16 photos LIBRE reçues - 12 adhérents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fr-FR" sz="1400" b="1" dirty="0" smtClean="0"/>
              <a:t>56 photos REFLET </a:t>
            </a:r>
            <a:r>
              <a:rPr lang="fr-FR" sz="1400" dirty="0" smtClean="0"/>
              <a:t>présélectionnées - </a:t>
            </a:r>
            <a:r>
              <a:rPr lang="fr-FR" sz="1400" b="1" dirty="0" smtClean="0"/>
              <a:t>34 adhérents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fr-FR" sz="1400" dirty="0" smtClean="0"/>
              <a:t>Nom de l'expo : </a:t>
            </a:r>
            <a:r>
              <a:rPr lang="fr-FR" sz="1400" b="1" dirty="0" smtClean="0"/>
              <a:t>Reflets en regard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fr-FR" sz="1400" dirty="0" smtClean="0"/>
              <a:t>Les </a:t>
            </a:r>
            <a:r>
              <a:rPr lang="fr-FR" sz="1400" b="1" dirty="0" smtClean="0"/>
              <a:t>photos</a:t>
            </a:r>
            <a:r>
              <a:rPr lang="fr-FR" sz="1400" dirty="0" smtClean="0"/>
              <a:t> sont d'un </a:t>
            </a:r>
            <a:r>
              <a:rPr lang="fr-FR" sz="1400" b="1" dirty="0" smtClean="0"/>
              <a:t>très</a:t>
            </a:r>
            <a:r>
              <a:rPr lang="fr-FR" sz="1400" dirty="0" smtClean="0"/>
              <a:t> </a:t>
            </a:r>
            <a:r>
              <a:rPr lang="fr-FR" sz="1400" b="1" dirty="0" smtClean="0"/>
              <a:t>bon niveau </a:t>
            </a:r>
            <a:r>
              <a:rPr lang="fr-FR" sz="1400" dirty="0" smtClean="0"/>
              <a:t>: variées, créatives, souvent avec une  belle lumière et sont joliment composées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fr-FR" sz="1400" b="1" dirty="0" smtClean="0"/>
              <a:t>8 adhérents ne pas participent pas  </a:t>
            </a:r>
            <a:r>
              <a:rPr lang="fr-FR" sz="1400" dirty="0" smtClean="0"/>
              <a:t>: 6/8 ont été contactés par email : 1 personne n'a pas répondu, 3 personnes ne participent pas pour raisons personnelles ou professionnelles, 2 adhérents sont à l'étranger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fr-FR" sz="1400" b="1" dirty="0" smtClean="0"/>
              <a:t>23 propositions d'amélioration </a:t>
            </a:r>
            <a:r>
              <a:rPr lang="fr-FR" sz="1400" dirty="0" smtClean="0"/>
              <a:t>(1 en attente) – environ 8 photos ont été améliorées en collaboration avec les adhérents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fr-FR" sz="1400" dirty="0" smtClean="0"/>
              <a:t>Les photos seront présentées par groupes homogènes  selon </a:t>
            </a:r>
            <a:r>
              <a:rPr lang="fr-FR" sz="1400" b="1" dirty="0" smtClean="0"/>
              <a:t>5 sous-thèmes </a:t>
            </a:r>
            <a:r>
              <a:rPr lang="fr-FR" sz="1400" dirty="0" smtClean="0"/>
              <a:t>:  </a:t>
            </a:r>
            <a:r>
              <a:rPr lang="fr-FR" sz="1400" b="1" dirty="0" smtClean="0"/>
              <a:t>Eau, Plans rapprochés, Oiseaux, Rougeoyant, Bâtiment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fr-FR" sz="1800" dirty="0" smtClean="0"/>
              <a:t>Une première version de </a:t>
            </a:r>
            <a:r>
              <a:rPr lang="fr-FR" sz="1800" b="1" dirty="0" smtClean="0"/>
              <a:t>l'affiche</a:t>
            </a:r>
            <a:r>
              <a:rPr lang="fr-FR" sz="1800" dirty="0" smtClean="0"/>
              <a:t> a été envoyé par l’atelier Photoshop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fr-FR" sz="1800" dirty="0" smtClean="0"/>
              <a:t>Une proposition pour la vente des photos à l'expo a été soumise à notre président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fr-FR" sz="1800" b="1" dirty="0" smtClean="0">
                <a:solidFill>
                  <a:srgbClr val="FF0000"/>
                </a:solidFill>
              </a:rPr>
              <a:t>L’avancement des travaux de la médiathèque est à surveiller</a:t>
            </a:r>
            <a:r>
              <a:rPr lang="fr-FR" sz="1800" dirty="0" smtClean="0"/>
              <a:t>  - un point sera fait avec la responsable </a:t>
            </a:r>
            <a:r>
              <a:rPr lang="fr-FR" sz="1800" b="1" dirty="0" smtClean="0"/>
              <a:t>début avril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fr-FR" sz="1800" dirty="0" smtClean="0"/>
              <a:t>Un diaporama des photos </a:t>
            </a:r>
            <a:r>
              <a:rPr lang="fr-FR" sz="1800" b="1" dirty="0" smtClean="0"/>
              <a:t>LIBRE</a:t>
            </a:r>
            <a:r>
              <a:rPr lang="fr-FR" sz="1800" dirty="0" smtClean="0"/>
              <a:t> (sélectionnées) et des </a:t>
            </a:r>
            <a:r>
              <a:rPr lang="fr-FR" sz="1800" b="1" dirty="0" smtClean="0"/>
              <a:t>photos de l’année sera installé sur un PC dans la salle</a:t>
            </a:r>
            <a:endParaRPr 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2</a:t>
            </a:fld>
            <a:endParaRPr lang="fr-FR" noProof="0" dirty="0"/>
          </a:p>
        </p:txBody>
      </p:sp>
      <p:sp>
        <p:nvSpPr>
          <p:cNvPr id="5" name="Rectangle 4"/>
          <p:cNvSpPr/>
          <p:nvPr/>
        </p:nvSpPr>
        <p:spPr>
          <a:xfrm>
            <a:off x="1485900" y="1412776"/>
            <a:ext cx="54006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47076" y="692696"/>
            <a:ext cx="9864000" cy="18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7948" y="44624"/>
            <a:ext cx="9144001" cy="648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Planning de la préparation de l’Expo 2022 </a:t>
            </a: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917948" y="692696"/>
            <a:ext cx="9803432" cy="56166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600" b="1" dirty="0" smtClean="0"/>
              <a:t>Envoi des photos proposées à la commission expo</a:t>
            </a:r>
            <a:r>
              <a:rPr lang="fr-FR" sz="1600" dirty="0" smtClean="0"/>
              <a:t>	 </a:t>
            </a:r>
            <a:r>
              <a:rPr lang="fr-FR" sz="1600" b="1" dirty="0" smtClean="0">
                <a:solidFill>
                  <a:srgbClr val="92D050"/>
                </a:solidFill>
              </a:rPr>
              <a:t>28 février 2022 (Fait)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Analyse et demande d’amélioration des photos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(Fait)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Retour des fichiers photo corrigées	</a:t>
            </a:r>
            <a:r>
              <a:rPr lang="fr-FR" sz="1200" b="1" dirty="0" smtClean="0">
                <a:solidFill>
                  <a:srgbClr val="92D050"/>
                </a:solidFill>
              </a:rPr>
              <a:t>21 Mars</a:t>
            </a:r>
            <a:endParaRPr lang="fr-FR" sz="9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Choix photo affiche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(Fait) (en cours) 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Titre expo pour affiche	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(fait)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Réalisation Affiche (Ateliers Photoshop)	 </a:t>
            </a:r>
            <a:r>
              <a:rPr lang="fr-FR" sz="11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28 Ma</a:t>
            </a:r>
            <a:r>
              <a:rPr lang="fr-FR" sz="105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rs (en cours)</a:t>
            </a:r>
            <a:endParaRPr lang="fr-FR" sz="8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Sélection finale des photos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</a:t>
            </a:r>
            <a:r>
              <a:rPr lang="fr-F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mars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Envoi formulaire consignes aux adhérents (Fiche RECAP)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22-28 mars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Scénographie</a:t>
            </a:r>
            <a:r>
              <a:rPr lang="fr-FR" sz="900" dirty="0" smtClean="0"/>
              <a:t>	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 Mars – 95% terminée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Retour formulaire consignes des adhérents (Fiche RECAP)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rgbClr val="92D050"/>
                </a:solidFill>
              </a:rPr>
              <a:t>2 Avril</a:t>
            </a:r>
            <a:endParaRPr lang="fr-FR" sz="9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Communication expo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 lvl="1">
              <a:lnSpc>
                <a:spcPct val="100000"/>
              </a:lnSpc>
              <a:tabLst>
                <a:tab pos="8878888" algn="r"/>
                <a:tab pos="9512300" algn="r"/>
              </a:tabLst>
            </a:pPr>
            <a:r>
              <a:rPr lang="fr-FR" sz="900" b="1" dirty="0" smtClean="0"/>
              <a:t>Flyers / affichette pour voiture… / Affiches municipales	</a:t>
            </a:r>
          </a:p>
          <a:p>
            <a:pPr lvl="1">
              <a:lnSpc>
                <a:spcPct val="100000"/>
              </a:lnSpc>
              <a:tabLst>
                <a:tab pos="8878888" algn="r"/>
                <a:tab pos="9512300" algn="r"/>
              </a:tabLst>
            </a:pPr>
            <a:r>
              <a:rPr lang="fr-FR" sz="900" b="1" dirty="0" smtClean="0"/>
              <a:t>Info locale, Mailing (mairie, journaux, clubs, relais des adhérents…)	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Tirage des photos (Perso ou Camara) + passe-partout (Perso, Club ou Réemploi)</a:t>
            </a:r>
            <a:r>
              <a:rPr lang="fr-FR" sz="1200" dirty="0" smtClean="0"/>
              <a:t>	</a:t>
            </a:r>
            <a:r>
              <a:rPr lang="fr-FR" sz="1200" b="1" dirty="0" smtClean="0"/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La fabrication des nouveaux passe-partout sera gérée par Yannick et Nicole (</a:t>
            </a:r>
            <a:r>
              <a:rPr lang="fr-FR" sz="900" b="1" dirty="0" err="1" smtClean="0"/>
              <a:t>ArtPhoto</a:t>
            </a:r>
            <a:r>
              <a:rPr lang="fr-FR" sz="900" b="1" dirty="0" smtClean="0"/>
              <a:t> à Mesquer)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Préparation Etiquettes 	</a:t>
            </a:r>
            <a:r>
              <a:rPr lang="fr-FR" sz="9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Préparation Concours visiteurs de l’expo	 </a:t>
            </a:r>
            <a:r>
              <a:rPr lang="fr-FR" sz="900" dirty="0" smtClean="0"/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Stratégie de vente des photos (la commission fera une proposition au CA)</a:t>
            </a:r>
            <a:r>
              <a:rPr lang="fr-FR" sz="800" b="1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Diaporama des photos LIBRE et photos de l’année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Doodle des permanences	</a:t>
            </a:r>
            <a:r>
              <a:rPr lang="fr-F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Livret expo avec commentaires	</a:t>
            </a:r>
            <a:r>
              <a:rPr lang="fr-FR" sz="1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Expo </a:t>
            </a:r>
            <a:r>
              <a:rPr lang="fr-FR" sz="1200" dirty="0" smtClean="0"/>
              <a:t>	</a:t>
            </a:r>
            <a:r>
              <a:rPr lang="fr-FR" sz="1100" b="1" dirty="0" smtClean="0">
                <a:solidFill>
                  <a:srgbClr val="92D050"/>
                </a:solidFill>
              </a:rPr>
              <a:t>montage  jeudi 28 avril</a:t>
            </a:r>
            <a:br>
              <a:rPr lang="fr-FR" sz="1100" b="1" dirty="0" smtClean="0">
                <a:solidFill>
                  <a:srgbClr val="92D050"/>
                </a:solidFill>
              </a:rPr>
            </a:br>
            <a:r>
              <a:rPr lang="fr-FR" sz="1100" b="1" dirty="0" smtClean="0"/>
              <a:t> 	du 29 Avril au 8 Mai 	</a:t>
            </a:r>
            <a:r>
              <a:rPr lang="fr-FR" sz="1100" b="1" dirty="0" smtClean="0">
                <a:solidFill>
                  <a:srgbClr val="92D050"/>
                </a:solidFill>
              </a:rPr>
              <a:t>démontage 8 Mai ou Lundi 9 mai</a:t>
            </a:r>
            <a:endParaRPr lang="fr-FR" sz="1100" dirty="0" smtClean="0">
              <a:solidFill>
                <a:srgbClr val="92D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056811" y="6597352"/>
            <a:ext cx="1066802" cy="276228"/>
          </a:xfrm>
        </p:spPr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3</a:t>
            </a:fld>
            <a:endParaRPr lang="fr-FR" noProof="0" dirty="0"/>
          </a:p>
        </p:txBody>
      </p:sp>
      <p:sp>
        <p:nvSpPr>
          <p:cNvPr id="5" name="Rectangle 4"/>
          <p:cNvSpPr/>
          <p:nvPr/>
        </p:nvSpPr>
        <p:spPr>
          <a:xfrm>
            <a:off x="0" y="2348880"/>
            <a:ext cx="1197868" cy="20788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36000" tIns="36000" rIns="36000" bIns="72000">
            <a:spAutoFit/>
          </a:bodyPr>
          <a:lstStyle/>
          <a:p>
            <a:pPr marL="87313" indent="-87313">
              <a:spcBef>
                <a:spcPts val="2400"/>
              </a:spcBef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Tâches effectuées ou managées par la commission Expo (CO) </a:t>
            </a:r>
          </a:p>
          <a:p>
            <a:pPr marL="87313" indent="-87313">
              <a:spcBef>
                <a:spcPts val="2400"/>
              </a:spcBef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Tâches qui relèvent des auteurs (AU)</a:t>
            </a:r>
            <a:endParaRPr lang="fr-FR" sz="1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4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gu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5820125_TF02901025.potx" id="{28321B1A-4EE3-4769-AF44-038F34A54786}" vid="{15D348D7-834F-48CE-BAD9-7B196DDE4898}"/>
    </a:ext>
  </a:extLst>
</a:theme>
</file>

<file path=ppt/theme/theme2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5C5BB1-9D2C-412A-AE6C-0FC75190A4CE}">
  <ds:schemaRefs>
    <ds:schemaRef ds:uri="http://schemas.microsoft.com/office/infopath/2007/PartnerControls"/>
    <ds:schemaRef ds:uri="http://purl.org/dc/dcmitype/"/>
    <ds:schemaRef ds:uri="40262f94-9f35-4ac3-9a90-690165a166b7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vagues (grand écran)</Template>
  <TotalTime>8567</TotalTime>
  <Words>95</Words>
  <Application>Microsoft Office PowerPoint</Application>
  <PresentationFormat>Personnalisé</PresentationFormat>
  <Paragraphs>46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Vagues 16x9</vt:lpstr>
      <vt:lpstr>Expo 2022  Reflets  </vt:lpstr>
      <vt:lpstr>Bilan des photos reçues</vt:lpstr>
      <vt:lpstr>Planning de la préparation de l’Expo 2022 </vt:lpstr>
      <vt:lpstr>Merci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Christine SCHMITT</dc:creator>
  <cp:lastModifiedBy>JeanS</cp:lastModifiedBy>
  <cp:revision>195</cp:revision>
  <dcterms:created xsi:type="dcterms:W3CDTF">2018-11-23T11:10:51Z</dcterms:created>
  <dcterms:modified xsi:type="dcterms:W3CDTF">2022-03-22T07:43:59Z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